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76" r:id="rId12"/>
    <p:sldId id="263" r:id="rId13"/>
    <p:sldId id="264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ED1C-984B-43DA-96B3-5BFB5F634F4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3A1C-2A88-4D45-AAD1-264E49CD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19400"/>
            <a:ext cx="7772400" cy="2949575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Graphs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685801"/>
            <a:ext cx="7772400" cy="16001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Chapter </a:t>
            </a:r>
            <a:r>
              <a:rPr lang="en-US" sz="60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15</a:t>
            </a:r>
            <a:endParaRPr lang="en-US" sz="60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7010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system of fixing a point with the help of two measurements, vertical and horizontal is known as Cartesian system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CARTESIAN SYSTEM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shriman\Downloads\cartesian-syste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19400"/>
            <a:ext cx="5887272" cy="2562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7467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Important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points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1) The horizontal axis is called X-axis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(2) The vertical axis is called the Y-axis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(3) O is the origin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(4) Any point is depicted by distance from both the axis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(5) The horizontal distance is called the x-coordinate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(6) The vertical distance is called the y -coordinate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4675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riman\Downloads\maths-project-on-mensuration-class-8-by-indira-singh-1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9677"/>
            <a:ext cx="8077199" cy="6064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7086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chapter focuses on topics like </a:t>
            </a:r>
          </a:p>
          <a:p>
            <a:pPr lvl="2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1.A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 graph </a:t>
            </a:r>
          </a:p>
          <a:p>
            <a:pPr lvl="2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2.A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Pie graph </a:t>
            </a:r>
          </a:p>
          <a:p>
            <a:pPr lvl="2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3.A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  <a:p>
            <a:pPr lvl="2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line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graph</a:t>
            </a:r>
            <a:r>
              <a:rPr lang="en-US" sz="3600" b="1" dirty="0" smtClean="0"/>
              <a:t> 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5.Linear graph</a:t>
            </a:r>
          </a:p>
          <a:p>
            <a:pPr lvl="2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6.Locate a point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4000" dirty="0"/>
              <a:t> </a:t>
            </a:r>
            <a:endParaRPr lang="en-US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 bar graph is used to show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comparison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among categories. It may contain parallel vertical or horizontal bars or rectangles.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Bar 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graph</a:t>
            </a:r>
            <a:b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1026" name="Picture 2" descr="C:\Users\shriman\Downloads\introduction-to-graph-fig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0"/>
            <a:ext cx="6781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848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pie graph is used to compare parts of a whole. It is also referred to as circle graphs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Pie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graph</a:t>
            </a:r>
            <a:b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2050" name="Picture 2" descr="C:\Users\shriman\Downloads\introduction-to-graph-fig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67000"/>
            <a:ext cx="3733800" cy="3110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histogram is a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bar graph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that shows data in intervals. It consists of adjacent bars over the intervals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074" name="Picture 2" descr="C:\Users\shriman\Downloads\introduction-to-graph-fig-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153400" cy="46482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Histogram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line graph displays data that change continuously over periods of times</a:t>
            </a:r>
          </a:p>
        </p:txBody>
      </p:sp>
      <p:pic>
        <p:nvPicPr>
          <p:cNvPr id="4098" name="Picture 2" descr="C:\Users\shriman\Downloads\introduction-to-graph-fi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6629400" cy="43434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228600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Line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7800"/>
            <a:ext cx="8610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 line graph which is a whole unbroken line is called a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linear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graph.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LINEAR GRAPH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shriman\Downloads\linear-grap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819400"/>
            <a:ext cx="7239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6248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Introduction to Graphs </vt:lpstr>
      <vt:lpstr>Slide 2</vt:lpstr>
      <vt:lpstr>Slide 3</vt:lpstr>
      <vt:lpstr> Bar graph </vt:lpstr>
      <vt:lpstr> Pie graph </vt:lpstr>
      <vt:lpstr> Histogram </vt:lpstr>
      <vt:lpstr> </vt:lpstr>
      <vt:lpstr>LINEAR GRAPH</vt:lpstr>
      <vt:lpstr>Slide 9</vt:lpstr>
      <vt:lpstr>Slide 10</vt:lpstr>
      <vt:lpstr>Slide 11</vt:lpstr>
      <vt:lpstr>CARTESIAN SYSTEM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Introduction to Graphs </dc:title>
  <dc:creator>shriman</dc:creator>
  <cp:lastModifiedBy>shriman</cp:lastModifiedBy>
  <cp:revision>14</cp:revision>
  <dcterms:created xsi:type="dcterms:W3CDTF">2020-10-30T13:59:02Z</dcterms:created>
  <dcterms:modified xsi:type="dcterms:W3CDTF">2020-10-30T16:30:59Z</dcterms:modified>
</cp:coreProperties>
</file>